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0" r:id="rId4"/>
    <p:sldId id="261" r:id="rId5"/>
    <p:sldId id="262" r:id="rId6"/>
    <p:sldId id="264" r:id="rId7"/>
    <p:sldId id="268" r:id="rId8"/>
    <p:sldId id="269" r:id="rId9"/>
    <p:sldId id="265" r:id="rId10"/>
    <p:sldId id="270" r:id="rId11"/>
    <p:sldId id="266" r:id="rId12"/>
    <p:sldId id="267" r:id="rId13"/>
    <p:sldId id="271" r:id="rId14"/>
    <p:sldId id="25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19"/>
    <p:restoredTop sz="94737"/>
  </p:normalViewPr>
  <p:slideViewPr>
    <p:cSldViewPr snapToGrid="0" snapToObjects="1">
      <p:cViewPr varScale="1">
        <p:scale>
          <a:sx n="98" d="100"/>
          <a:sy n="98" d="100"/>
        </p:scale>
        <p:origin x="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79D08-2C06-DD4C-A207-93A96D5BF166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49B1B-8280-5340-B911-F9F47990D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9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49B1B-8280-5340-B911-F9F47990D5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71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49B1B-8280-5340-B911-F9F47990D5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75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E5076-2D1A-DF40-BBAE-86BBE5A359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B7937-F60E-2043-9319-A67F021CA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E8362-B61B-0C4E-AD15-394F0A342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D6970-9B10-984B-85C1-CC6774404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244FB-12A9-4F42-A81E-DE919ADB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61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790E1-1473-3240-8BC3-2B9C81F4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F24EF9-AF31-1C43-BA56-C4477C43E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60A9F-A2B9-2F47-A4BD-FDE933E73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88E7D-1A7F-CD4D-AA99-EEC744CF4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213CC-572A-4F47-BC65-58BEE3E3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4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9E215F-DAF2-E547-A3A0-48332DA78F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A4BDD6-5CD5-9F46-BD7C-F3CE5E10D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51AC4-87F7-9845-BA75-14B5B728F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3FBD4-169A-854A-ADA7-01D032806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ED290-BDDE-9B41-90BA-C59C18492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22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32472-7901-BA4B-B23E-ECA0BB88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35AF6-7968-FB4D-8204-37B0F23A7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51680-6C21-B54A-8F94-F9BE60891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72A62-BAF1-504C-B832-B88FC49B3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3B557-1AD0-CA43-986C-2008AF251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5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49FEC-652A-0147-834A-1D2F50E9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E12FC-4DFF-8D42-A027-195204EFE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42D12-967C-5744-A98E-AF699C097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4A33A-9310-0B43-9951-5BFFE469D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7B791-6FFA-194F-9081-B5B64EA5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68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E8AFF-EB21-CF4B-BF9B-AE97443AB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50765-2980-844D-B5F6-23BB5AB00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4A3FB-1A97-5D44-A528-9CC55FE61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F8AE5F-6DF2-F24A-805C-B40127022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04389-4EFD-A741-85DE-1D4C5D16A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CC914-A2DB-224F-A92D-14E5BB9A1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39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25B0B-EBD9-EA4B-9486-56238A4C3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DE0EF-CB49-2D47-AB28-D62015047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E0858E-7695-B846-9F8A-98731024D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52C67D-7981-D143-BAAA-CCFEEBF8E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CC021A-4779-2249-B266-416ACC2456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93E186-057E-6340-97C0-A6FA9FE1C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83B37E-6BA3-194F-A45F-52398465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490748-16B2-DB4E-A208-CADB29212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38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1135-E5E0-B84E-8F82-D88C029D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E067DE-D737-1746-BA02-77AA90C52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E9A43-BD3B-264B-A85B-8D7349063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08CED-5865-BD4E-8ED1-EF40FD7D4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80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A0C8E-581C-8F4B-8A2F-97CD79EE1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61F315-DB11-C943-A024-07AF9E669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5704-CEE4-1840-90B5-405CC91C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06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6081-5B73-734C-8A17-2E1C64C6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AEA5E-DFA2-A54C-A0DD-8B77E5882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BF6C4-E12E-4B44-AE20-A209C5627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00574-1418-514B-BCA5-7C942C18C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E2BD7-A5BF-834B-9237-38C1E7357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83317-20CE-5F4A-B167-4BD42A23B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36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5564-8725-0B4A-B769-C04686D0F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546C9B-8DF0-DF44-9294-7DC61CEC35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12DD3-FA55-6B49-8F02-AAF54B0D5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1E3C13-CD04-1649-A65F-5D8DF8818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B8D2-7427-2A4A-BDE3-0BEFFF930043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7734F-186B-A745-BC1A-D747D9EBD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17BD7-56AC-9B49-BAE0-FE09FD0D5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95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CF5D24-A86B-014D-A8AB-73C837C6E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5DBDC-B3E8-2B46-962C-CF1281A35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1AD20-BEAA-3647-BB62-595FD2CD4A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FB8D2-7427-2A4A-BDE3-0BEFFF930043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0FA8D-A87A-D74F-BD5C-1F370CFFB8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81DAA-7723-B341-A088-97596D402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FCC04-23B1-2B48-90F2-B647D4AFD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39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2E100D-315C-3F40-8456-862F157B6D8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659" y="2191603"/>
            <a:ext cx="4666397" cy="4666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F06982-7E94-6C4D-A0F6-B22158F18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6327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climate models BUG biologists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E203C2-924F-D845-BA83-162C428867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9736"/>
            <a:ext cx="9144000" cy="151490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Nick Smith</a:t>
            </a:r>
          </a:p>
          <a:p>
            <a:r>
              <a:rPr lang="en-US" dirty="0">
                <a:solidFill>
                  <a:schemeClr val="bg1"/>
                </a:solidFill>
              </a:rPr>
              <a:t>BUGS</a:t>
            </a:r>
          </a:p>
          <a:p>
            <a:r>
              <a:rPr lang="en-US" dirty="0">
                <a:solidFill>
                  <a:schemeClr val="bg1"/>
                </a:solidFill>
              </a:rPr>
              <a:t>March 30, 2019</a:t>
            </a:r>
          </a:p>
        </p:txBody>
      </p:sp>
    </p:spTree>
    <p:extLst>
      <p:ext uri="{BB962C8B-B14F-4D97-AF65-F5344CB8AC3E}">
        <p14:creationId xmlns:p14="http://schemas.microsoft.com/office/powerpoint/2010/main" val="691948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1865B3-B567-8F4A-BB16-46DB0C44E0A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705" y="2223260"/>
            <a:ext cx="3491217" cy="36780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71D0C6-5DD5-3A47-AAEB-DD90CFF2086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85393" y="2339927"/>
            <a:ext cx="3678071" cy="36780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48B977-CB66-FF4F-86A1-AA17A27B8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936" y="2743200"/>
            <a:ext cx="4307291" cy="28715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4C5FA3-85EB-E04C-A111-758773F7CD13}"/>
              </a:ext>
            </a:extLst>
          </p:cNvPr>
          <p:cNvSpPr txBox="1"/>
          <p:nvPr/>
        </p:nvSpPr>
        <p:spPr>
          <a:xfrm>
            <a:off x="475073" y="709683"/>
            <a:ext cx="30144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</a:rPr>
              <a:t>Photosynthesis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120 </a:t>
            </a:r>
            <a:r>
              <a:rPr lang="en-US" sz="3600" dirty="0" err="1">
                <a:solidFill>
                  <a:schemeClr val="bg1"/>
                </a:solidFill>
              </a:rPr>
              <a:t>PgC</a:t>
            </a:r>
            <a:r>
              <a:rPr lang="en-US" sz="3600" dirty="0">
                <a:solidFill>
                  <a:schemeClr val="bg1"/>
                </a:solidFill>
              </a:rPr>
              <a:t>/</a:t>
            </a:r>
            <a:r>
              <a:rPr lang="en-US" sz="3600" dirty="0" err="1">
                <a:solidFill>
                  <a:schemeClr val="bg1"/>
                </a:solidFill>
              </a:rPr>
              <a:t>yr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34729-BC25-2A42-8131-CCEE2D2462DF}"/>
              </a:ext>
            </a:extLst>
          </p:cNvPr>
          <p:cNvSpPr txBox="1"/>
          <p:nvPr/>
        </p:nvSpPr>
        <p:spPr>
          <a:xfrm>
            <a:off x="4214221" y="432684"/>
            <a:ext cx="28013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</a:rPr>
              <a:t>Soil microbial </a:t>
            </a:r>
          </a:p>
          <a:p>
            <a:pPr algn="ctr"/>
            <a:r>
              <a:rPr lang="en-US" sz="3600" u="sng" dirty="0">
                <a:solidFill>
                  <a:schemeClr val="bg1"/>
                </a:solidFill>
              </a:rPr>
              <a:t>respiration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60 </a:t>
            </a:r>
            <a:r>
              <a:rPr lang="en-US" sz="3600" dirty="0" err="1">
                <a:solidFill>
                  <a:schemeClr val="bg1"/>
                </a:solidFill>
              </a:rPr>
              <a:t>PgC</a:t>
            </a:r>
            <a:r>
              <a:rPr lang="en-US" sz="3600" dirty="0">
                <a:solidFill>
                  <a:schemeClr val="bg1"/>
                </a:solidFill>
              </a:rPr>
              <a:t>/</a:t>
            </a:r>
            <a:r>
              <a:rPr lang="en-US" sz="3600" dirty="0" err="1">
                <a:solidFill>
                  <a:schemeClr val="bg1"/>
                </a:solidFill>
              </a:rPr>
              <a:t>yr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E439F5-1252-E547-B4BB-2E5F622EE86C}"/>
              </a:ext>
            </a:extLst>
          </p:cNvPr>
          <p:cNvSpPr txBox="1"/>
          <p:nvPr/>
        </p:nvSpPr>
        <p:spPr>
          <a:xfrm>
            <a:off x="8081397" y="709683"/>
            <a:ext cx="35863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</a:rPr>
              <a:t>Fossil fuel burning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&lt;10 </a:t>
            </a:r>
            <a:r>
              <a:rPr lang="en-US" sz="3600" dirty="0" err="1">
                <a:solidFill>
                  <a:schemeClr val="bg1"/>
                </a:solidFill>
              </a:rPr>
              <a:t>PgC</a:t>
            </a:r>
            <a:r>
              <a:rPr lang="en-US" sz="3600" dirty="0">
                <a:solidFill>
                  <a:schemeClr val="bg1"/>
                </a:solidFill>
              </a:rPr>
              <a:t>/</a:t>
            </a:r>
            <a:r>
              <a:rPr lang="en-US" sz="3600" dirty="0" err="1">
                <a:solidFill>
                  <a:schemeClr val="bg1"/>
                </a:solidFill>
              </a:rPr>
              <a:t>yr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1F0FC-F1DC-EF4A-95B6-05AB1311011F}"/>
              </a:ext>
            </a:extLst>
          </p:cNvPr>
          <p:cNvSpPr txBox="1"/>
          <p:nvPr/>
        </p:nvSpPr>
        <p:spPr>
          <a:xfrm>
            <a:off x="1092210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1907807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40E5E-F413-4C43-8DB0-6D3DCE3E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do Biologists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9A5BC-FD0A-6F42-83B1-0CF99F0E6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/>
                </a:solidFill>
              </a:rPr>
              <a:t>There is a lot of Biology in ESMs</a:t>
            </a:r>
          </a:p>
          <a:p>
            <a:pPr lvl="1"/>
            <a:r>
              <a:rPr lang="en-US" sz="4000" dirty="0">
                <a:solidFill>
                  <a:schemeClr val="bg1"/>
                </a:solidFill>
              </a:rPr>
              <a:t>And that Biology matters!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>
                <a:solidFill>
                  <a:schemeClr val="bg1"/>
                </a:solidFill>
              </a:rPr>
              <a:t>There is a lot of Biology missing from ESMs</a:t>
            </a:r>
          </a:p>
        </p:txBody>
      </p:sp>
    </p:spTree>
    <p:extLst>
      <p:ext uri="{BB962C8B-B14F-4D97-AF65-F5344CB8AC3E}">
        <p14:creationId xmlns:p14="http://schemas.microsoft.com/office/powerpoint/2010/main" val="978986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40E5E-F413-4C43-8DB0-6D3DCE3E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do Biologists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9A5BC-FD0A-6F42-83B1-0CF99F0E6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/>
                </a:solidFill>
              </a:rPr>
              <a:t>There is a lot of Biology in ESMs</a:t>
            </a:r>
          </a:p>
          <a:p>
            <a:pPr lvl="1"/>
            <a:r>
              <a:rPr lang="en-US" sz="4000" dirty="0">
                <a:solidFill>
                  <a:schemeClr val="bg1"/>
                </a:solidFill>
              </a:rPr>
              <a:t>And that Biology matters!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>
                <a:solidFill>
                  <a:schemeClr val="bg1"/>
                </a:solidFill>
              </a:rPr>
              <a:t>There is a lot of Biology missing from ESMs</a:t>
            </a:r>
          </a:p>
          <a:p>
            <a:pPr lvl="1"/>
            <a:r>
              <a:rPr lang="en-US" sz="4000" dirty="0">
                <a:solidFill>
                  <a:schemeClr val="bg1"/>
                </a:solidFill>
              </a:rPr>
              <a:t>…which may or may not matter</a:t>
            </a:r>
          </a:p>
        </p:txBody>
      </p:sp>
    </p:spTree>
    <p:extLst>
      <p:ext uri="{BB962C8B-B14F-4D97-AF65-F5344CB8AC3E}">
        <p14:creationId xmlns:p14="http://schemas.microsoft.com/office/powerpoint/2010/main" val="4080798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A4C53-E1A5-0243-B2CD-08215C2E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I’m convinced, what do I need to know to get my Biology in an ESM?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6DF2C-E086-9A42-B743-30D569B83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37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FC9D92-CF66-1B4C-AF6B-7ED010917D16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Why climate models BUG biologists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9BDD650-1FB7-F84D-B09F-D475FF18DCE1}"/>
              </a:ext>
            </a:extLst>
          </p:cNvPr>
          <p:cNvSpPr txBox="1">
            <a:spLocks/>
          </p:cNvSpPr>
          <p:nvPr/>
        </p:nvSpPr>
        <p:spPr>
          <a:xfrm>
            <a:off x="1524000" y="4039736"/>
            <a:ext cx="9144000" cy="12180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Nick Smith</a:t>
            </a:r>
          </a:p>
          <a:p>
            <a:r>
              <a:rPr lang="en-US"/>
              <a:t>BUGS, March 30,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3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57B1-0B28-9743-8AB5-458B57193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world is projected to war 4°C by 2100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A7B373-D7A4-954E-84F1-9835FC8408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5438" y="1753816"/>
            <a:ext cx="8181123" cy="47348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FD4225-B727-7640-9B77-3C7E8190FAAE}"/>
              </a:ext>
            </a:extLst>
          </p:cNvPr>
          <p:cNvSpPr txBox="1"/>
          <p:nvPr/>
        </p:nvSpPr>
        <p:spPr>
          <a:xfrm>
            <a:off x="1092210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1548544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57B1-0B28-9743-8AB5-458B57193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Says who?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A7B373-D7A4-954E-84F1-9835FC8408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5438" y="1753816"/>
            <a:ext cx="8181123" cy="47348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FD4225-B727-7640-9B77-3C7E8190FAAE}"/>
              </a:ext>
            </a:extLst>
          </p:cNvPr>
          <p:cNvSpPr txBox="1"/>
          <p:nvPr/>
        </p:nvSpPr>
        <p:spPr>
          <a:xfrm>
            <a:off x="1092210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3293919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2D12-B2DD-5240-B6E1-13569D65A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Earth System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87AFB-A273-A845-8763-6763CF9210D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0432" y="1690688"/>
            <a:ext cx="6371135" cy="47783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842FD5-FE06-9A4A-9042-857BC120B22A}"/>
              </a:ext>
            </a:extLst>
          </p:cNvPr>
          <p:cNvSpPr txBox="1"/>
          <p:nvPr/>
        </p:nvSpPr>
        <p:spPr>
          <a:xfrm>
            <a:off x="10137848" y="6488668"/>
            <a:ext cx="205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Dr. Kaitlin </a:t>
            </a:r>
            <a:r>
              <a:rPr lang="en-US" dirty="0" err="1">
                <a:solidFill>
                  <a:schemeClr val="bg1"/>
                </a:solidFill>
              </a:rPr>
              <a:t>Naughten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98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A110-0309-D046-BC99-02A8AB61B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do Biologists care?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B75AD-CCBC-F14A-A352-2DB0B83FD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40E5E-F413-4C43-8DB0-6D3DCE3E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do Biologists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9A5BC-FD0A-6F42-83B1-0CF99F0E6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/>
                </a:solidFill>
              </a:rPr>
              <a:t>There is a lot of Biology in ESMs</a:t>
            </a:r>
          </a:p>
        </p:txBody>
      </p:sp>
    </p:spTree>
    <p:extLst>
      <p:ext uri="{BB962C8B-B14F-4D97-AF65-F5344CB8AC3E}">
        <p14:creationId xmlns:p14="http://schemas.microsoft.com/office/powerpoint/2010/main" val="4037640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787AFB-A273-A845-8763-6763CF9210D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3954" y="967356"/>
            <a:ext cx="6371135" cy="47783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842FD5-FE06-9A4A-9042-857BC120B22A}"/>
              </a:ext>
            </a:extLst>
          </p:cNvPr>
          <p:cNvSpPr txBox="1"/>
          <p:nvPr/>
        </p:nvSpPr>
        <p:spPr>
          <a:xfrm>
            <a:off x="10137848" y="6488668"/>
            <a:ext cx="205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Dr. Kaitlin </a:t>
            </a:r>
            <a:r>
              <a:rPr lang="en-US" dirty="0" err="1">
                <a:solidFill>
                  <a:schemeClr val="bg1"/>
                </a:solidFill>
              </a:rPr>
              <a:t>Naughten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5B9E05-340C-3B44-A461-B84D7BA0DAD4}"/>
              </a:ext>
            </a:extLst>
          </p:cNvPr>
          <p:cNvSpPr/>
          <p:nvPr/>
        </p:nvSpPr>
        <p:spPr>
          <a:xfrm>
            <a:off x="3343701" y="3725839"/>
            <a:ext cx="2615820" cy="241565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90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E3A641-6F9B-7143-9120-A5F78214724B}"/>
              </a:ext>
            </a:extLst>
          </p:cNvPr>
          <p:cNvSpPr txBox="1"/>
          <p:nvPr/>
        </p:nvSpPr>
        <p:spPr>
          <a:xfrm>
            <a:off x="9863606" y="6488668"/>
            <a:ext cx="2328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Dave Lawrence (NCAR)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FA44C-0BE7-8442-AD81-B09839ADF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24" y="249377"/>
            <a:ext cx="11236849" cy="613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17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40E5E-F413-4C43-8DB0-6D3DCE3E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do Biologists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9A5BC-FD0A-6F42-83B1-0CF99F0E6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/>
                </a:solidFill>
              </a:rPr>
              <a:t>There is a lot of Biology in ESMs</a:t>
            </a:r>
          </a:p>
          <a:p>
            <a:pPr lvl="1"/>
            <a:r>
              <a:rPr lang="en-US" sz="4000" dirty="0">
                <a:solidFill>
                  <a:schemeClr val="bg1"/>
                </a:solidFill>
              </a:rPr>
              <a:t>And that Biology matters!</a:t>
            </a:r>
          </a:p>
        </p:txBody>
      </p:sp>
    </p:spTree>
    <p:extLst>
      <p:ext uri="{BB962C8B-B14F-4D97-AF65-F5344CB8AC3E}">
        <p14:creationId xmlns:p14="http://schemas.microsoft.com/office/powerpoint/2010/main" val="4054485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203</Words>
  <Application>Microsoft Macintosh PowerPoint</Application>
  <PresentationFormat>Widescreen</PresentationFormat>
  <Paragraphs>41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Why climate models BUG biologists</vt:lpstr>
      <vt:lpstr>The world is projected to war 4°C by 2100</vt:lpstr>
      <vt:lpstr>Says who?</vt:lpstr>
      <vt:lpstr>Earth System Models</vt:lpstr>
      <vt:lpstr>Why do Biologists care?</vt:lpstr>
      <vt:lpstr>Why do Biologists care?</vt:lpstr>
      <vt:lpstr>PowerPoint Presentation</vt:lpstr>
      <vt:lpstr>PowerPoint Presentation</vt:lpstr>
      <vt:lpstr>Why do Biologists care?</vt:lpstr>
      <vt:lpstr>PowerPoint Presentation</vt:lpstr>
      <vt:lpstr>Why do Biologists care?</vt:lpstr>
      <vt:lpstr>Why do Biologists care?</vt:lpstr>
      <vt:lpstr>I’m convinced, what do I need to know to get my Biology in an ESM?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11</cp:revision>
  <dcterms:created xsi:type="dcterms:W3CDTF">2019-03-27T21:22:41Z</dcterms:created>
  <dcterms:modified xsi:type="dcterms:W3CDTF">2019-03-27T22:23:24Z</dcterms:modified>
</cp:coreProperties>
</file>